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A91C-C6DF-7E1A-FDAA-404B50D2B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5A2BE-7528-A7B6-DB01-7B48CB2BE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69100-5505-1FF5-3635-EF1FD83A0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4FB3-904E-4725-A7C4-4CA01368C53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0ED83-F210-62DF-B85B-C0CE99A56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FB1E6-E951-7604-BFE8-E32CA22C9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D63E3-414E-4021-8157-F72ACFFB7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995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828F3-6823-FA82-868F-C26D0FFE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BE4F53-4FEA-595F-3C30-199B59D52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3BB6F-5BB1-7945-A0A0-916349AC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4FB3-904E-4725-A7C4-4CA01368C53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4F3E4-B18D-2E0D-30AC-34456B9D8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F3DAE-5DA9-AF26-D7F6-4BF07A91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D63E3-414E-4021-8157-F72ACFFB7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2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A8FAB1-5EAC-9B3A-3B4B-B334949F35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394CF-9E4D-E55C-1158-E53E7A0B2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BE4AF-D158-0920-8A6C-41CAA204B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4FB3-904E-4725-A7C4-4CA01368C53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BA640-BA43-A74C-559C-190F3359D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BB1DC-8138-641D-D626-036D2CD72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D63E3-414E-4021-8157-F72ACFFB7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42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2230-A527-DA14-17FE-2998AEB82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259C-6D14-4A94-C180-1FAE4C9E3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1CAA4-FF90-9215-AA2D-3D0F2967C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4FB3-904E-4725-A7C4-4CA01368C53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FF133-AB7C-34BF-4A8F-6F8AD69D3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3998A-856A-2A3F-6EA4-865DB7746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D63E3-414E-4021-8157-F72ACFFB7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56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11C8-9A82-E597-05B0-4811CF6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6A778-0CC2-5087-61B9-178FEC3B1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400B5-7F04-5BBC-891C-9A6C05C6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4FB3-904E-4725-A7C4-4CA01368C53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5C703-E44A-C2B8-581F-1B3ED7682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4106B-63B3-72BC-50F2-D4543F7DA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D63E3-414E-4021-8157-F72ACFFB7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80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D41ED-EAFE-0D99-1C1D-49E20B305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9336A-5694-018A-A877-3752166E1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38324-ABDC-B02E-9908-4F6AFE002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50C3B-343F-86FD-8E7C-3663DA3AD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4FB3-904E-4725-A7C4-4CA01368C53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129A9-C781-B0CF-5785-9C9A0ECB3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81FEF-A826-CEB6-5651-AEF9D91E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D63E3-414E-4021-8157-F72ACFFB7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023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CB229-7098-76A7-78E2-0BEA7DE2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76257-950C-70AF-1726-BBD54BE39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FE2BC-1F7F-3E56-090C-5536EDE22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6010C-46DF-0529-F07F-CB43432513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1BC969-FC68-AD2D-01C8-CCE898806C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D76662-4570-1F73-A9B7-36BF77D1B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4FB3-904E-4725-A7C4-4CA01368C53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AAFEE1-2591-7A42-B0C1-7E96CC31F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7D8FB2-116A-29EA-B63D-B52F556ED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D63E3-414E-4021-8157-F72ACFFB7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912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4FAC3-3A3E-0737-FC1C-7651FDFEA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1325A-4910-B5EC-60C7-1FFC8321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4FB3-904E-4725-A7C4-4CA01368C53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965668-55A2-5771-79F3-B01C2A182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C33F2-8679-D387-55D0-13092F20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D63E3-414E-4021-8157-F72ACFFB7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671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683E5D-AD49-ABB9-EA7F-FE1D00FF3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4FB3-904E-4725-A7C4-4CA01368C53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FEBF90-C2AE-9AD1-AED9-751F9E533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9AA66-67F7-2111-53EE-CFD8AF8F4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D63E3-414E-4021-8157-F72ACFFB7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68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7243-2601-762F-6370-DDC85664A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5A225-040D-2972-9C9C-F29365B0A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D5BCE-B7A7-C7CC-8FF4-427D66F1D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F47B6-042A-6ABA-E5B6-A7E9D581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4FB3-904E-4725-A7C4-4CA01368C53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FFA8E-450C-3435-469F-5703DBCB0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2E2FE-21A2-255B-6CCC-BB0E2D8A4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D63E3-414E-4021-8157-F72ACFFB7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91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3E8A-836F-A5D9-02F8-8DC1064C2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5524B4-E238-CF9D-68AE-82E8451C49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E0D6B-E54F-92F9-7959-CBBC5A5C7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9D821-0A66-07B6-E31F-6BD31748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B4FB3-904E-4725-A7C4-4CA01368C53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E14FE-4A47-8483-7FDF-F0C31BEE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A607F-F3E3-DFCF-5B3F-598102FA2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D63E3-414E-4021-8157-F72ACFFB7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0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9C593C-D980-85BE-514F-C45545C1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0F516-6AF4-C937-F391-894C25FAB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CFE00-354A-8B47-DB12-9E0102029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2B4FB3-904E-4725-A7C4-4CA01368C532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88B25-2637-4F8C-5C74-153941B70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3ECF3-8E77-D9B2-E79A-1A2CF3CDB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0D63E3-414E-4021-8157-F72ACFFB71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1818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10-30 161518">
            <a:extLst>
              <a:ext uri="{FF2B5EF4-FFF2-40B4-BE49-F238E27FC236}">
                <a16:creationId xmlns:a16="http://schemas.microsoft.com/office/drawing/2014/main" id="{AB7D159E-3C01-A80B-7F40-54286A3B3E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150"/>
            <a:ext cx="12192000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64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10-30 162310">
            <a:extLst>
              <a:ext uri="{FF2B5EF4-FFF2-40B4-BE49-F238E27FC236}">
                <a16:creationId xmlns:a16="http://schemas.microsoft.com/office/drawing/2014/main" id="{794EEF86-9A91-9722-A194-D12F92C2FA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00"/>
            <a:ext cx="121920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6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10-30 161629">
            <a:extLst>
              <a:ext uri="{FF2B5EF4-FFF2-40B4-BE49-F238E27FC236}">
                <a16:creationId xmlns:a16="http://schemas.microsoft.com/office/drawing/2014/main" id="{26A28756-C220-8DBA-4D4B-A2C937AE97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075"/>
            <a:ext cx="12192000" cy="59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1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10-30 161719">
            <a:extLst>
              <a:ext uri="{FF2B5EF4-FFF2-40B4-BE49-F238E27FC236}">
                <a16:creationId xmlns:a16="http://schemas.microsoft.com/office/drawing/2014/main" id="{A4B058FC-68E7-7456-8522-EDDA3FA94A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313"/>
            <a:ext cx="12192000" cy="59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44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10-30 161900">
            <a:extLst>
              <a:ext uri="{FF2B5EF4-FFF2-40B4-BE49-F238E27FC236}">
                <a16:creationId xmlns:a16="http://schemas.microsoft.com/office/drawing/2014/main" id="{03F49AAF-3580-1E45-797F-9955D707AE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438"/>
            <a:ext cx="12192000" cy="56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86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10-30 161936">
            <a:extLst>
              <a:ext uri="{FF2B5EF4-FFF2-40B4-BE49-F238E27FC236}">
                <a16:creationId xmlns:a16="http://schemas.microsoft.com/office/drawing/2014/main" id="{B5D09621-8B95-D81C-67AD-FC245830C4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238"/>
            <a:ext cx="12192000" cy="58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13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10-30 162002">
            <a:extLst>
              <a:ext uri="{FF2B5EF4-FFF2-40B4-BE49-F238E27FC236}">
                <a16:creationId xmlns:a16="http://schemas.microsoft.com/office/drawing/2014/main" id="{C461AEDD-01D6-3616-9089-854AEC3B30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725"/>
            <a:ext cx="12192000" cy="61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19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10-30 162032">
            <a:extLst>
              <a:ext uri="{FF2B5EF4-FFF2-40B4-BE49-F238E27FC236}">
                <a16:creationId xmlns:a16="http://schemas.microsoft.com/office/drawing/2014/main" id="{E3AD6A80-EEDE-BC22-CE22-1B2728AAB0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52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10-30 162117">
            <a:extLst>
              <a:ext uri="{FF2B5EF4-FFF2-40B4-BE49-F238E27FC236}">
                <a16:creationId xmlns:a16="http://schemas.microsoft.com/office/drawing/2014/main" id="{C50B232E-B46D-D1A7-5AD4-79122732C0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9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5-10-30 162144">
            <a:extLst>
              <a:ext uri="{FF2B5EF4-FFF2-40B4-BE49-F238E27FC236}">
                <a16:creationId xmlns:a16="http://schemas.microsoft.com/office/drawing/2014/main" id="{22A14DB8-A308-6996-C356-7F733A4549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013"/>
            <a:ext cx="121920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47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sireesha martha</dc:creator>
  <cp:lastModifiedBy>sireesha martha</cp:lastModifiedBy>
  <cp:revision>1</cp:revision>
  <dcterms:created xsi:type="dcterms:W3CDTF">2025-10-30T11:05:05Z</dcterms:created>
  <dcterms:modified xsi:type="dcterms:W3CDTF">2025-10-30T11:07:42Z</dcterms:modified>
</cp:coreProperties>
</file>